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2" r:id="rId7"/>
    <p:sldId id="284" r:id="rId8"/>
    <p:sldId id="261" r:id="rId9"/>
    <p:sldId id="289" r:id="rId10"/>
    <p:sldId id="291" r:id="rId11"/>
    <p:sldId id="292" r:id="rId12"/>
    <p:sldId id="293" r:id="rId13"/>
    <p:sldId id="294" r:id="rId14"/>
    <p:sldId id="295" r:id="rId15"/>
    <p:sldId id="285" r:id="rId16"/>
    <p:sldId id="287" r:id="rId17"/>
    <p:sldId id="263" r:id="rId18"/>
    <p:sldId id="290" r:id="rId19"/>
    <p:sldId id="286" r:id="rId20"/>
    <p:sldId id="279" r:id="rId21"/>
    <p:sldId id="280" r:id="rId22"/>
    <p:sldId id="281" r:id="rId23"/>
    <p:sldId id="282" r:id="rId24"/>
    <p:sldId id="283" r:id="rId25"/>
    <p:sldId id="276" r:id="rId26"/>
    <p:sldId id="277" r:id="rId27"/>
    <p:sldId id="278" r:id="rId28"/>
    <p:sldId id="266" r:id="rId29"/>
    <p:sldId id="265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88" r:id="rId39"/>
    <p:sldId id="275" r:id="rId40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3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2EFF-50E2-4E6A-B250-5C208E26B30F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D8DA7-2DF9-4229-B531-81F885DDBE2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86143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D8DA7-2DF9-4229-B531-81F885DDBE2B}" type="slidenum">
              <a:rPr lang="ca-ES" smtClean="0"/>
              <a:t>26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14539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6997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61984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5516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45360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1857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18390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75238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0048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7180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6131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9134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E7FB0-0DD2-4290-A687-953083F16A71}" type="datetimeFigureOut">
              <a:rPr lang="ca-ES" smtClean="0"/>
              <a:t>12/3/2017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E3BA6-85EC-44F0-A798-249E8BFB5F9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6479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612742"/>
            <a:ext cx="9144000" cy="950586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Optimized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Manager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426643" y="4992492"/>
            <a:ext cx="2249864" cy="1299900"/>
          </a:xfrm>
        </p:spPr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Xavier Olivenza</a:t>
            </a:r>
          </a:p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Research</a:t>
            </a:r>
            <a:endParaRPr lang="es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CITM 2016-17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490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56" y="1305612"/>
            <a:ext cx="9462687" cy="5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8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56" y="1305612"/>
            <a:ext cx="9462686" cy="5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55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56" y="1305612"/>
            <a:ext cx="9462686" cy="5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44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56" y="1305612"/>
            <a:ext cx="9462686" cy="5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28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56" y="1305612"/>
            <a:ext cx="9462686" cy="555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1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Where is used?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318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 processing/compression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13" y="2317077"/>
            <a:ext cx="5870001" cy="23842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33" y="1984342"/>
            <a:ext cx="5982914" cy="299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10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Where is used?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·Collisions</a:t>
            </a:r>
          </a:p>
          <a:p>
            <a:r>
              <a:rPr lang="en-GB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·Camera culling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970" y="1346189"/>
            <a:ext cx="4972744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50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383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analogue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 3D</a:t>
            </a:r>
          </a:p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3D graphics and video game engines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709" y="1322747"/>
            <a:ext cx="41910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6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Octree, 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0" y="1470517"/>
            <a:ext cx="5677288" cy="481434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818" y="1474497"/>
            <a:ext cx="6206916" cy="481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03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Octree, Where is used?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4795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3D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Graphics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Efficient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collision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detection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dimensions</a:t>
            </a:r>
            <a:endParaRPr lang="es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Occlusion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Culling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(OC)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28" y="1690688"/>
            <a:ext cx="3567948" cy="386357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41" y="2690856"/>
            <a:ext cx="5374064" cy="403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1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is a search engine for? 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386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for an entity in an area/range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42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06044" y="683443"/>
            <a:ext cx="6686746" cy="101186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Why they are faster?</a:t>
            </a:r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87594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06044" y="683443"/>
            <a:ext cx="6686746" cy="1011860"/>
          </a:xfrm>
        </p:spPr>
        <p:txBody>
          <a:bodyPr/>
          <a:lstStyle/>
          <a:p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45" y="850008"/>
            <a:ext cx="9126555" cy="531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21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06044" y="683443"/>
            <a:ext cx="6686746" cy="1011860"/>
          </a:xfrm>
        </p:spPr>
        <p:txBody>
          <a:bodyPr/>
          <a:lstStyle/>
          <a:p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45" y="850008"/>
            <a:ext cx="9126555" cy="531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6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06044" y="683443"/>
            <a:ext cx="6686746" cy="1011860"/>
          </a:xfrm>
        </p:spPr>
        <p:txBody>
          <a:bodyPr/>
          <a:lstStyle/>
          <a:p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45" y="850008"/>
            <a:ext cx="9126555" cy="531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6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06044" y="683443"/>
            <a:ext cx="6686746" cy="1011860"/>
          </a:xfrm>
        </p:spPr>
        <p:txBody>
          <a:bodyPr/>
          <a:lstStyle/>
          <a:p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45" y="850008"/>
            <a:ext cx="9126555" cy="531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29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99062" y="329937"/>
            <a:ext cx="5993876" cy="1054281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Any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question</a:t>
            </a:r>
            <a:r>
              <a:rPr lang="es-ES" dirty="0">
                <a:solidFill>
                  <a:schemeClr val="bg1"/>
                </a:solidFill>
              </a:rPr>
              <a:t>?</a:t>
            </a:r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93900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99062" y="410064"/>
            <a:ext cx="5993876" cy="1054281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TODOs</a:t>
            </a:r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07324" y="4964211"/>
            <a:ext cx="2034619" cy="49390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R,S,F1,F2,Q,A</a:t>
            </a:r>
            <a:endParaRPr lang="ca-ES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70" y="1918354"/>
            <a:ext cx="8878459" cy="271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97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99062" y="410064"/>
            <a:ext cx="5993876" cy="1054281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TODOs</a:t>
            </a:r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45" y="1307291"/>
            <a:ext cx="10643510" cy="62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16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1253" y="834271"/>
            <a:ext cx="11748940" cy="1063708"/>
          </a:xfrm>
        </p:spPr>
        <p:txBody>
          <a:bodyPr>
            <a:normAutofit fontScale="90000"/>
          </a:bodyPr>
          <a:lstStyle/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wth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implementation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884657" y="2367127"/>
            <a:ext cx="6172985" cy="1655762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Now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release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of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my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repository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proceed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to do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 SDLQuadtree.cpp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92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1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58497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bool AABB::Insert(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iPoint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newpoint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1: If new point is not in the quadtree AABB, return</a:t>
            </a: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false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;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4979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Where I can use this?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31" y="1531675"/>
            <a:ext cx="6141477" cy="46061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590" y="365125"/>
            <a:ext cx="5019859" cy="313741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54" y="3676454"/>
            <a:ext cx="5110929" cy="287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31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2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06530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bool AABB::Insert(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iPoint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newpoint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1: If new point is not in the quadtree AABB, return</a:t>
            </a: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2: If in this node there is space for the point, pushback it (remember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Max_Elements_in_Same_Node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false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;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4870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3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69452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void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AABB::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subdivide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3: Calculate the size and position of each of the 4 new nodes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5986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4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70396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void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AABB::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subdivide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3: Calculate the size and position of each of the 4 new nodes</a:t>
            </a: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4: Now we have all the positions and size of each number we 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can create each child with its AABB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! Don't forget to set child root!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9376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5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065304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bool AABB::Insert(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iPoint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newpoint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1: If new point is not in the quadtree AABB, return</a:t>
            </a: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2: If in this node there is space for the point, pushback it (remember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Max_Elements_in_Same_Node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5: Otherwise, subdivide and add the point to one of the new nodes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false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;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87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6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49430" y="1489435"/>
            <a:ext cx="77314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AABB::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CollectCandidates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::vector&lt;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iPoint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&gt;&amp; nodes,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SDL_Rect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 r)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 = 1;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6: If range is not in the quadtree, return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ret;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01466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7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86236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AABB::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CollectCandidates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::vector&lt;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iPoint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&gt;&amp; nodes,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SDL_Rect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 r)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 = 1;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6: If range is not in the quadtree, return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7: See if the points of this node are in range and pushback them to the vector 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(remember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Max_Elements_in_Same_Node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ret;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133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8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862364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AABB::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CollectCandidates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::vector&lt;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iPoint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&gt;&amp; nodes,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SDL_Rect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 r)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 = 1;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6: If range is not in the quadtree, return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7: See if the points of this node are in range and pushback them to the vector 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(remember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Max_Elements_in_Same_Node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8: If there is no children, end</a:t>
            </a: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ret;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2128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9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86236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AABB::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CollectCandidates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::vector&lt;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iPoint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&gt;&amp; nodes,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SDL_Rect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 r)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uint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 = 1;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6: If range is not in the quadtree, return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7: See if the points of this node are in range and pushback them to the vector 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(remember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Max_Elements_in_Same_Node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8: If there is no children, end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// TODO 9: Otherwise, add the points from the children (Recursive)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ret;</a:t>
            </a:r>
          </a:p>
          <a:p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7788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Optional Homework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4172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Moving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entities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Adapt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aybe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will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need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Remove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ca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method</a:t>
            </a:r>
            <a:r>
              <a:rPr lang="ca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26104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99062" y="367644"/>
            <a:ext cx="5993876" cy="1054281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Any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last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question</a:t>
            </a:r>
            <a:r>
              <a:rPr lang="es-ES" dirty="0">
                <a:solidFill>
                  <a:schemeClr val="bg1"/>
                </a:solidFill>
              </a:rPr>
              <a:t>?</a:t>
            </a:r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094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1" t="4878" r="22576" b="2669"/>
          <a:stretch/>
        </p:blipFill>
        <p:spPr>
          <a:xfrm>
            <a:off x="5627802" y="365124"/>
            <a:ext cx="6346733" cy="627454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Brute force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566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-You have to do as many checks as entities are evaluated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254176" y="270305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38200" y="3535052"/>
            <a:ext cx="5069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happens if we group and order the entities?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76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Space Partitioning 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63804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·Dividing a space into two or more subsets which do not overlap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·Algorithms  that tend to be hierarchical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Most common partition data structures: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BSP Trees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Quadtrees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Octrees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K-dimensional trees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 R-Trees 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48" y="2144598"/>
            <a:ext cx="7524075" cy="471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3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Binary Space Partitioning (BSP) 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422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Generalization</a:t>
            </a:r>
            <a:endParaRPr lang="es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·Origin: Quickly draw polygonal 3d scenes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·Slow generation -&gt; Pre-calculate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99" y="2931467"/>
            <a:ext cx="8242546" cy="348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39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BSP, Where is used?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318023" y="1767526"/>
            <a:ext cx="2172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Id-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Teck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1 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Doom</a:t>
            </a:r>
            <a:endParaRPr lang="ca-E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7421499" y="1690688"/>
            <a:ext cx="3964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Quake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Engine</a:t>
            </a:r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es-E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descendants</a:t>
            </a:r>
            <a:endParaRPr lang="ca-E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41" y="2447510"/>
            <a:ext cx="4639064" cy="347929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49" y="2497296"/>
            <a:ext cx="6040618" cy="34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0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4408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Generally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2D</a:t>
            </a:r>
          </a:p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·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When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reaches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max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node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capacity</a:t>
            </a:r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-&gt; </a:t>
            </a:r>
            <a:r>
              <a:rPr lang="es-E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split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4949"/>
            <a:ext cx="5345784" cy="53457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35" y="2630077"/>
            <a:ext cx="4208902" cy="38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14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Quadtree, Tree</a:t>
            </a:r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5863" y="1767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9" y="1767526"/>
            <a:ext cx="3322995" cy="391448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018" y="1767526"/>
            <a:ext cx="4614328" cy="39144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238" y="1767526"/>
            <a:ext cx="3322996" cy="391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8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860</Words>
  <Application>Microsoft Office PowerPoint</Application>
  <PresentationFormat>Panorámica</PresentationFormat>
  <Paragraphs>138</Paragraphs>
  <Slides>39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Segoe UI Light</vt:lpstr>
      <vt:lpstr>Tema de Office</vt:lpstr>
      <vt:lpstr>Optimized Search Manager</vt:lpstr>
      <vt:lpstr>What is a search engine for? </vt:lpstr>
      <vt:lpstr>Where I can use this?</vt:lpstr>
      <vt:lpstr>Brute force</vt:lpstr>
      <vt:lpstr>Space Partitioning </vt:lpstr>
      <vt:lpstr>Binary Space Partitioning (BSP) </vt:lpstr>
      <vt:lpstr>BSP, Where is used?</vt:lpstr>
      <vt:lpstr>Quadtree</vt:lpstr>
      <vt:lpstr>Quadtree, Tree</vt:lpstr>
      <vt:lpstr>Quadtree, Tree</vt:lpstr>
      <vt:lpstr>Quadtree, Tree</vt:lpstr>
      <vt:lpstr>Quadtree, Tree</vt:lpstr>
      <vt:lpstr>Quadtree, Tree</vt:lpstr>
      <vt:lpstr>Quadtree, Tree</vt:lpstr>
      <vt:lpstr>Quadtree, Where is used?</vt:lpstr>
      <vt:lpstr>Quadtree, Where is used?</vt:lpstr>
      <vt:lpstr>Octree</vt:lpstr>
      <vt:lpstr>Octree, Tree</vt:lpstr>
      <vt:lpstr>Octree, Where is used?</vt:lpstr>
      <vt:lpstr>Why they are faster?</vt:lpstr>
      <vt:lpstr>Presentación de PowerPoint</vt:lpstr>
      <vt:lpstr>Presentación de PowerPoint</vt:lpstr>
      <vt:lpstr>Presentación de PowerPoint</vt:lpstr>
      <vt:lpstr>Presentación de PowerPoint</vt:lpstr>
      <vt:lpstr>Any question?</vt:lpstr>
      <vt:lpstr>Before TODOs</vt:lpstr>
      <vt:lpstr>Before TODOs</vt:lpstr>
      <vt:lpstr>TODOs wth the Quadtree implementation</vt:lpstr>
      <vt:lpstr>TODO 1</vt:lpstr>
      <vt:lpstr>TODO 2</vt:lpstr>
      <vt:lpstr>TODO 3</vt:lpstr>
      <vt:lpstr>TODO 4</vt:lpstr>
      <vt:lpstr>TODO 5</vt:lpstr>
      <vt:lpstr>TODO 6</vt:lpstr>
      <vt:lpstr>TODO 7</vt:lpstr>
      <vt:lpstr>TODO 8</vt:lpstr>
      <vt:lpstr>TODO 9</vt:lpstr>
      <vt:lpstr>Optional Homework</vt:lpstr>
      <vt:lpstr>Any last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Xavier Olivenza Busquets</dc:creator>
  <cp:lastModifiedBy>Xavier Olivenza Busquets</cp:lastModifiedBy>
  <cp:revision>26</cp:revision>
  <dcterms:created xsi:type="dcterms:W3CDTF">2017-03-11T17:27:11Z</dcterms:created>
  <dcterms:modified xsi:type="dcterms:W3CDTF">2017-03-12T10:33:05Z</dcterms:modified>
</cp:coreProperties>
</file>